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6" r:id="rId4"/>
    <p:sldId id="265" r:id="rId5"/>
    <p:sldId id="269" r:id="rId6"/>
    <p:sldId id="26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9" r:id="rId21"/>
    <p:sldId id="260" r:id="rId22"/>
    <p:sldId id="261" r:id="rId23"/>
    <p:sldId id="262" r:id="rId24"/>
    <p:sldId id="263" r:id="rId25"/>
    <p:sldId id="264" r:id="rId26"/>
  </p:sldIdLst>
  <p:sldSz cx="9144000" cy="5143500" type="screen16x9"/>
  <p:notesSz cx="6858000" cy="9144000"/>
  <p:embeddedFontLst>
    <p:embeddedFont>
      <p:font typeface="나눔고딕" panose="020B0600000101010101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한컴 고딕" panose="02000500000000000000" pitchFamily="2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양식" id="{61E45E72-C6A2-4484-AC7D-DE6EE3AB230A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99CC"/>
    <a:srgbClr val="366C5B"/>
    <a:srgbClr val="3E6049"/>
    <a:srgbClr val="507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725" y="70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419872" y="614906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655676" y="2607518"/>
            <a:ext cx="561662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45886" y="3545370"/>
            <a:ext cx="561662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380312" y="4417536"/>
            <a:ext cx="1944216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2015150000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2015152000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</a:t>
            </a:r>
            <a:endParaRPr lang="en-US" altLang="ko-KR" sz="1100" b="1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2015152027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794575" y="3049767"/>
            <a:ext cx="1338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105388"/>
              </p:ext>
            </p:extLst>
          </p:nvPr>
        </p:nvGraphicFramePr>
        <p:xfrm>
          <a:off x="2411760" y="1203598"/>
          <a:ext cx="5400600" cy="302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573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3553027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0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운    영    체    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Windows 10</a:t>
                      </a:r>
                      <a:endParaRPr lang="ko-KR" altLang="en-US" sz="16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0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    발    언    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C#</a:t>
                      </a:r>
                      <a:endParaRPr lang="ko-KR" altLang="en-US" sz="16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0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    발    도    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Unity, Android Studio</a:t>
                      </a:r>
                      <a:endParaRPr lang="ko-KR" altLang="en-US" sz="16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0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데 이 터 베 이 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MySQL, Vuforia(AR Camera Image)</a:t>
                      </a:r>
                      <a:endParaRPr lang="ko-KR" altLang="en-US" sz="16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0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서                  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Php v00.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30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필요기술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선행연구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6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711712"/>
              </p:ext>
            </p:extLst>
          </p:nvPr>
        </p:nvGraphicFramePr>
        <p:xfrm>
          <a:off x="1979712" y="723355"/>
          <a:ext cx="6408712" cy="3953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26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02591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18130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이  름</a:t>
                      </a:r>
                      <a:endParaRPr lang="en-US" altLang="ko-KR" sz="12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2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구  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박 병 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유 현 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이 동 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자 료 탐 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MySQL, php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 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GitHub (Desktop) 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</a:t>
                      </a:r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Unity (Hub)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 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791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         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App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사용자 정보</a:t>
                      </a:r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데이터베이스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Vuforia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이미지</a:t>
                      </a:r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타겟 데이터베이스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구         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2610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 사례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9752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식 문화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활용 실태</a:t>
            </a:r>
          </a:p>
        </p:txBody>
      </p:sp>
      <p:sp>
        <p:nvSpPr>
          <p:cNvPr id="16" name="타원 15"/>
          <p:cNvSpPr/>
          <p:nvPr/>
        </p:nvSpPr>
        <p:spPr>
          <a:xfrm>
            <a:off x="413995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9952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실패한 현대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제작 실태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99992" y="1440440"/>
            <a:ext cx="576064" cy="129389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6056" y="1437390"/>
            <a:ext cx="936104" cy="305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8144" y="1245902"/>
            <a:ext cx="18002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비슷한 양상을 보임</a:t>
            </a:r>
            <a:endParaRPr lang="ko-KR" altLang="en-US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食문화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문제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3668" y="1637387"/>
            <a:ext cx="597666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우리 식 문화를 제대로 이해하고 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올바른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제작의 필요성 인식</a:t>
            </a: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318831" y="2428875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83668" y="3075806"/>
            <a:ext cx="597666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EBS </a:t>
            </a:r>
            <a:r>
              <a:rPr lang="ko-KR" altLang="en-US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다큐프라임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통해 알아보고자 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6D781B-3C82-494A-81B2-86807B9B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554"/>
            <a:ext cx="9144000" cy="609361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645786" y="1880405"/>
            <a:ext cx="3852428" cy="1001850"/>
            <a:chOff x="2645786" y="1880405"/>
            <a:chExt cx="3852428" cy="1001850"/>
          </a:xfrm>
        </p:grpSpPr>
        <p:sp>
          <p:nvSpPr>
            <p:cNvPr id="3" name="직사각형 2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45786" y="2106723"/>
              <a:ext cx="3852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고급음식의 이미지</a:t>
              </a:r>
              <a:endParaRPr lang="ko-KR" altLang="en-US" spc="-15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00597-197C-475F-BE8D-629049E9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98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음식은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먹는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즐기는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느끼는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정성스러운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보는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빠른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간편한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35C01-9D2C-49B5-B474-CE40AB86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활용 방안</a:t>
            </a: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2122860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한 명의 한식 전문 요리사와 방송인이 팀을 이뤄 </a:t>
            </a:r>
            <a:endParaRPr lang="en-US" altLang="ko-KR" sz="16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옛 문헌에 나온 전통 음식을 재현하고 대결하는 </a:t>
            </a:r>
            <a:r>
              <a:rPr lang="ko-KR" altLang="en-US" sz="1600" spc="-150" dirty="0" err="1">
                <a:latin typeface="나눔고딕" panose="020B0600000101010101" charset="-127"/>
                <a:ea typeface="나눔고딕" panose="020B0600000101010101" charset="-127"/>
              </a:rPr>
              <a:t>컨셉</a:t>
            </a:r>
            <a:endParaRPr lang="ko-KR" altLang="en-US" sz="16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6C0C9-9951-4704-AC2F-14CABB38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022442-4D93-4C6B-801E-187F3699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28003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62722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계량법을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585724"/>
            <a:ext cx="6120680" cy="7386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요리에 쓰일 만큼의 계량을 정확히 하게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[ </a:t>
            </a:r>
            <a:r>
              <a:rPr lang="ko-KR" altLang="en-US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옵 션 </a:t>
            </a:r>
            <a:r>
              <a:rPr lang="en-US" altLang="ko-KR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]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3941201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관련연구 사례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구현기능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907704" y="709394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763688" y="277759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9D0A5-382F-4999-A440-6917C402273C}"/>
              </a:ext>
            </a:extLst>
          </p:cNvPr>
          <p:cNvSpPr txBox="1"/>
          <p:nvPr/>
        </p:nvSpPr>
        <p:spPr>
          <a:xfrm>
            <a:off x="2411760" y="1032558"/>
            <a:ext cx="33843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스마트 요리 레시피 보조 시뮬레이터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2584C-ECF9-4C20-A201-1B28B49B74CD}"/>
              </a:ext>
            </a:extLst>
          </p:cNvPr>
          <p:cNvSpPr txBox="1"/>
          <p:nvPr/>
        </p:nvSpPr>
        <p:spPr>
          <a:xfrm>
            <a:off x="2411760" y="3100756"/>
            <a:ext cx="53285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2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415</Words>
  <Application>Microsoft Office PowerPoint</Application>
  <PresentationFormat>화면 슬라이드 쇼(16:9)</PresentationFormat>
  <Paragraphs>140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</vt:lpstr>
      <vt:lpstr>한컴 고딕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이 동준</cp:lastModifiedBy>
  <cp:revision>168</cp:revision>
  <dcterms:created xsi:type="dcterms:W3CDTF">2006-10-05T04:04:58Z</dcterms:created>
  <dcterms:modified xsi:type="dcterms:W3CDTF">2019-12-11T14:17:25Z</dcterms:modified>
</cp:coreProperties>
</file>